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E42223"/>
    <a:srgbClr val="E4E6E3"/>
    <a:srgbClr val="210A3E"/>
    <a:srgbClr val="F9E00B"/>
    <a:srgbClr val="403B42"/>
    <a:srgbClr val="4B454E"/>
    <a:srgbClr val="E3CE8D"/>
    <a:srgbClr val="E7CB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8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BD46A9-F97A-47D0-87EC-AFE9ED94F9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AD6004A-20D9-4EB6-9675-6590DB63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9FB2BCB-AD83-4CE8-A7FE-2F8708062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59FEBA-8979-4AFA-9E9F-75393CA8E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367277-648E-4B8D-99F6-EAE519AF5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544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42226B-D864-44C3-97CB-74C5FF52A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30F3AEB-FA3B-48F1-B622-6FA38C7F6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CDEE23-26BB-402A-8AF4-1930E19F6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47ED0C-7FC2-4BBF-8CEE-F14017DC0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DE6443-335F-4B0C-84FD-80904397D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08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FA44951-FA07-4A39-86CA-65665A16F1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0EBF066-C53D-4AAD-948D-91D8F55B2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2EEFBB1-5197-4A4D-B0E4-CAECB4E11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F9B856-4764-42DE-A1F1-920883869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7047EA-64E1-4742-91C1-27859FA0C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42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0FB6F4-27DC-432D-A812-6ED8BD827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80DD12-5A14-4120-B29C-1D7E67355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FD6F46-B89B-46C1-9B20-234ACF104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D652CC-C4E3-414D-A8AA-00027F6AC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B3A86D-E77E-407A-B986-E4D80F33D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9292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9FF9A8-4268-45B4-B5B7-00EE8CE3E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D1858E4-F64A-459F-B847-B8AF10F63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6390626-6DBC-4F59-9DA4-28268BC4A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BADD70-B9EB-4D6F-A423-F895ACCC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C49971-1B0E-4811-9AFF-4E05BEED6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3506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EFC59C-251D-489A-9C84-B47795741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BA70C81-084A-4B4B-8055-EE9C6225F7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482BC0B-0B40-468A-BC1F-4E73CEEC8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2A572C6-BA3D-4476-BE98-D6480259C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02A48F5-D75A-4A00-B0AA-9038028D9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B6DD4A-3519-4E12-9287-24E0AFEA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09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D6D090-93E1-449A-B068-B7E21F6D4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61316C4-8A05-4F08-8EE3-57C6F5F10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EEEEC09-1D54-407B-A056-40AA656D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E1F08CB-8382-451D-B294-21F23B8292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28D6333-6CF4-49EC-B835-E10B6535D0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89A2997-D988-4076-BAC4-451558E37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451DEDF-669A-4EAE-B0A2-8B630F5D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A650343-B6A1-4B0D-BD2D-D54C21AB0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6847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A4CC7E-0931-4FF1-B915-F08C7F831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2ED7E06-1648-4145-975F-5BFEF8E81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DFAC0AE-EB95-4A6F-B6F8-8EA5110B1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3228EE-2564-4513-AC8B-0EF05DA7C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4933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7DA8D69-DE20-4683-8481-6DA2C5097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9E2B516-1CB4-456B-B528-3F6BCC2D3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77DA684-F6BC-47A7-818F-5ED3EC388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836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E443DE-ECD5-44FC-AB1A-25662FD94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A4176A-412C-4F55-812E-6B5DC3AB6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3C29C11-803A-48A4-94EE-FAAFC2FC0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15BF9A4-EC07-4D40-89C2-1EA2E7C3F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478FE77-A676-4098-892C-F965D5B77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3DD7207-F98F-43E5-A153-A38987112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3173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B6FDD9-1092-428A-BCBB-FA1F21A36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8FEA98E-C9CF-4C05-BD3E-830C58AA7B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4532DDE-34C7-44AA-B0A3-26A80B570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0B16AB1-E6C0-4294-BAF3-9B94A81E5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5738F2-306B-4410-8CDB-EDD90BFC2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32688BF-B5D1-4709-8DA3-89CC86F6C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16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9503AD0-1024-4D1D-A4DA-408C016F3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C3863F-4643-41CB-B494-61386BC65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F68B946-B93A-42B9-8ECE-7DFB78F0A8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9A3D9-5C08-45BB-AD4A-58F055FBB1B7}" type="datetimeFigureOut">
              <a:rPr lang="en-GB" smtClean="0"/>
              <a:t>13/01/2021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367C9E-7C69-4B6C-8DF6-8DED627A4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9E1168-B753-4922-AE78-4923FCCD9B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7B662-9A7E-43D5-98C2-7180FCC97BD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985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CF95E1E4-D095-45B5-B829-D857F0EB589E}"/>
              </a:ext>
            </a:extLst>
          </p:cNvPr>
          <p:cNvSpPr/>
          <p:nvPr/>
        </p:nvSpPr>
        <p:spPr>
          <a:xfrm>
            <a:off x="0" y="-16243"/>
            <a:ext cx="12192000" cy="6868757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5C43314A-DCB8-4A12-88B3-BECAE4AFDCCE}"/>
              </a:ext>
            </a:extLst>
          </p:cNvPr>
          <p:cNvGrpSpPr/>
          <p:nvPr/>
        </p:nvGrpSpPr>
        <p:grpSpPr>
          <a:xfrm>
            <a:off x="20" y="-16242"/>
            <a:ext cx="12191980" cy="6887068"/>
            <a:chOff x="20" y="-16242"/>
            <a:chExt cx="12191980" cy="6887068"/>
          </a:xfrm>
        </p:grpSpPr>
        <p:pic>
          <p:nvPicPr>
            <p:cNvPr id="26" name="Image 25">
              <a:extLst>
                <a:ext uri="{FF2B5EF4-FFF2-40B4-BE49-F238E27FC236}">
                  <a16:creationId xmlns:a16="http://schemas.microsoft.com/office/drawing/2014/main" id="{572C3C1D-24CC-4259-8453-D65D901D9B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13342" t="19192" r="3408" b="19192"/>
            <a:stretch/>
          </p:blipFill>
          <p:spPr>
            <a:xfrm>
              <a:off x="7967351" y="-1"/>
              <a:ext cx="4097649" cy="3346705"/>
            </a:xfrm>
            <a:custGeom>
              <a:avLst/>
              <a:gdLst/>
              <a:ahLst/>
              <a:cxnLst/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E3A43635-576E-4DE1-9F80-19D2D7647F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29601" t="5245" r="-59224" b="11175"/>
            <a:stretch/>
          </p:blipFill>
          <p:spPr>
            <a:xfrm>
              <a:off x="20" y="10"/>
              <a:ext cx="5859777" cy="3346695"/>
            </a:xfrm>
            <a:custGeom>
              <a:avLst/>
              <a:gdLst/>
              <a:ahLst/>
              <a:cxnLst/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329A19A1-0066-424B-B519-7580EFB82E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-28173" t="6388" r="-16407" b="19833"/>
            <a:stretch/>
          </p:blipFill>
          <p:spPr>
            <a:xfrm>
              <a:off x="2861892" y="3511296"/>
              <a:ext cx="4836673" cy="3346705"/>
            </a:xfrm>
            <a:custGeom>
              <a:avLst/>
              <a:gdLst/>
              <a:ahLst/>
              <a:cxnLst/>
              <a:rect l="l" t="t" r="r" b="b"/>
              <a:pathLst>
                <a:path w="4836673" h="3346705">
                  <a:moveTo>
                    <a:pt x="1549963" y="0"/>
                  </a:moveTo>
                  <a:lnTo>
                    <a:pt x="4836673" y="0"/>
                  </a:lnTo>
                  <a:lnTo>
                    <a:pt x="3286710" y="3346705"/>
                  </a:lnTo>
                  <a:lnTo>
                    <a:pt x="3281133" y="3346705"/>
                  </a:lnTo>
                  <a:lnTo>
                    <a:pt x="2214905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5E850947-C502-40EA-9E0C-9A1A6987C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-41196" t="1547" r="-145682" b="13488"/>
            <a:stretch/>
          </p:blipFill>
          <p:spPr>
            <a:xfrm>
              <a:off x="4493434" y="243"/>
              <a:ext cx="7698564" cy="3346705"/>
            </a:xfrm>
            <a:custGeom>
              <a:avLst/>
              <a:gdLst/>
              <a:ahLst/>
              <a:cxnLst/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FFAE160F-4548-4EA8-9333-6FB3B6D46B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540" t="27886" r="-20905" b="9192"/>
            <a:stretch/>
          </p:blipFill>
          <p:spPr>
            <a:xfrm>
              <a:off x="126999" y="3511295"/>
              <a:ext cx="4086639" cy="3346705"/>
            </a:xfrm>
            <a:custGeom>
              <a:avLst/>
              <a:gdLst/>
              <a:ahLst/>
              <a:cxnLst/>
              <a:rect l="l" t="t" r="r" b="b"/>
              <a:pathLst>
                <a:path w="4213642" h="3346705">
                  <a:moveTo>
                    <a:pt x="0" y="0"/>
                  </a:moveTo>
                  <a:lnTo>
                    <a:pt x="4213642" y="0"/>
                  </a:lnTo>
                  <a:lnTo>
                    <a:pt x="2663679" y="3346705"/>
                  </a:lnTo>
                  <a:lnTo>
                    <a:pt x="2658102" y="3346705"/>
                  </a:lnTo>
                  <a:lnTo>
                    <a:pt x="159187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900A2209-9F15-4840-B6B7-11C245C75202}"/>
                </a:ext>
              </a:extLst>
            </p:cNvPr>
            <p:cNvGrpSpPr/>
            <p:nvPr/>
          </p:nvGrpSpPr>
          <p:grpSpPr>
            <a:xfrm>
              <a:off x="6303605" y="3510805"/>
              <a:ext cx="5888395" cy="3360021"/>
              <a:chOff x="6350089" y="3511053"/>
              <a:chExt cx="5841911" cy="3360021"/>
            </a:xfrm>
          </p:grpSpPr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8ABFA171-DDC3-4DFC-934D-547F2F2F4EB5}"/>
                  </a:ext>
                </a:extLst>
              </p:cNvPr>
              <p:cNvGrpSpPr/>
              <p:nvPr/>
            </p:nvGrpSpPr>
            <p:grpSpPr>
              <a:xfrm>
                <a:off x="6350089" y="3523142"/>
                <a:ext cx="5841911" cy="3347932"/>
                <a:chOff x="6350089" y="3523142"/>
                <a:chExt cx="5841911" cy="3347932"/>
              </a:xfrm>
            </p:grpSpPr>
            <p:pic>
              <p:nvPicPr>
                <p:cNvPr id="6" name="Image 5">
                  <a:extLst>
                    <a:ext uri="{FF2B5EF4-FFF2-40B4-BE49-F238E27FC236}">
                      <a16:creationId xmlns:a16="http://schemas.microsoft.com/office/drawing/2014/main" id="{A71B26D1-6699-4787-9E9B-BC0D5BBC04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-56617" t="32312" r="-10384"/>
                <a:stretch/>
              </p:blipFill>
              <p:spPr>
                <a:xfrm>
                  <a:off x="6350089" y="3524369"/>
                  <a:ext cx="5841911" cy="3346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1911" h="3346705">
                      <a:moveTo>
                        <a:pt x="1549963" y="0"/>
                      </a:moveTo>
                      <a:lnTo>
                        <a:pt x="1555540" y="0"/>
                      </a:lnTo>
                      <a:lnTo>
                        <a:pt x="2621768" y="0"/>
                      </a:lnTo>
                      <a:lnTo>
                        <a:pt x="5841911" y="0"/>
                      </a:lnTo>
                      <a:lnTo>
                        <a:pt x="5841911" y="3346705"/>
                      </a:lnTo>
                      <a:lnTo>
                        <a:pt x="0" y="3346705"/>
                      </a:lnTo>
                      <a:close/>
                    </a:path>
                  </a:pathLst>
                </a:custGeom>
              </p:spPr>
            </p:pic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1E7F1109-334C-4E4F-92A2-E3184DD4657E}"/>
                    </a:ext>
                  </a:extLst>
                </p:cNvPr>
                <p:cNvSpPr/>
                <p:nvPr/>
              </p:nvSpPr>
              <p:spPr>
                <a:xfrm>
                  <a:off x="7905750" y="3523142"/>
                  <a:ext cx="268483" cy="3347195"/>
                </a:xfrm>
                <a:prstGeom prst="rect">
                  <a:avLst/>
                </a:prstGeom>
                <a:solidFill>
                  <a:srgbClr val="E3CE8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9" name="Triangle isocèle 28">
                <a:extLst>
                  <a:ext uri="{FF2B5EF4-FFF2-40B4-BE49-F238E27FC236}">
                    <a16:creationId xmlns:a16="http://schemas.microsoft.com/office/drawing/2014/main" id="{2453A036-80BD-4532-8231-53421F0C1364}"/>
                  </a:ext>
                </a:extLst>
              </p:cNvPr>
              <p:cNvSpPr/>
              <p:nvPr/>
            </p:nvSpPr>
            <p:spPr>
              <a:xfrm>
                <a:off x="6381927" y="3511053"/>
                <a:ext cx="1523823" cy="3347195"/>
              </a:xfrm>
              <a:prstGeom prst="triangle">
                <a:avLst>
                  <a:gd name="adj" fmla="val 100000"/>
                </a:avLst>
              </a:prstGeom>
              <a:solidFill>
                <a:srgbClr val="E3CE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5A2B9CA-DFCC-4C18-97C8-72C8CCE6AC81}"/>
                  </a:ext>
                </a:extLst>
              </p:cNvPr>
              <p:cNvSpPr/>
              <p:nvPr/>
            </p:nvSpPr>
            <p:spPr>
              <a:xfrm>
                <a:off x="11795125" y="3524124"/>
                <a:ext cx="269875" cy="3346213"/>
              </a:xfrm>
              <a:prstGeom prst="rect">
                <a:avLst/>
              </a:prstGeom>
              <a:solidFill>
                <a:srgbClr val="E3CE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31" name="Triangle isocèle 30">
              <a:extLst>
                <a:ext uri="{FF2B5EF4-FFF2-40B4-BE49-F238E27FC236}">
                  <a16:creationId xmlns:a16="http://schemas.microsoft.com/office/drawing/2014/main" id="{2DA56F6F-6C11-40B3-A846-0C5AD6DFA9E4}"/>
                </a:ext>
              </a:extLst>
            </p:cNvPr>
            <p:cNvSpPr/>
            <p:nvPr/>
          </p:nvSpPr>
          <p:spPr>
            <a:xfrm rot="10800000">
              <a:off x="3445840" y="3510803"/>
              <a:ext cx="767795" cy="1686671"/>
            </a:xfrm>
            <a:prstGeom prst="triangle">
              <a:avLst>
                <a:gd name="adj" fmla="val 98374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Triangle isocèle 31">
              <a:extLst>
                <a:ext uri="{FF2B5EF4-FFF2-40B4-BE49-F238E27FC236}">
                  <a16:creationId xmlns:a16="http://schemas.microsoft.com/office/drawing/2014/main" id="{D21F3330-CD91-4BE3-9355-E338A25F6C0C}"/>
                </a:ext>
              </a:extLst>
            </p:cNvPr>
            <p:cNvSpPr/>
            <p:nvPr/>
          </p:nvSpPr>
          <p:spPr>
            <a:xfrm rot="10800000">
              <a:off x="3445840" y="5022847"/>
              <a:ext cx="91110" cy="196851"/>
            </a:xfrm>
            <a:prstGeom prst="triangle">
              <a:avLst>
                <a:gd name="adj" fmla="val 100000"/>
              </a:avLst>
            </a:prstGeom>
            <a:solidFill>
              <a:srgbClr val="403B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riangle isocèle 32">
              <a:extLst>
                <a:ext uri="{FF2B5EF4-FFF2-40B4-BE49-F238E27FC236}">
                  <a16:creationId xmlns:a16="http://schemas.microsoft.com/office/drawing/2014/main" id="{895402F0-309F-458D-9D66-D65F859F39F7}"/>
                </a:ext>
              </a:extLst>
            </p:cNvPr>
            <p:cNvSpPr/>
            <p:nvPr/>
          </p:nvSpPr>
          <p:spPr>
            <a:xfrm rot="5400000">
              <a:off x="6826800" y="3827842"/>
              <a:ext cx="1200895" cy="566821"/>
            </a:xfrm>
            <a:prstGeom prst="triangle">
              <a:avLst>
                <a:gd name="adj" fmla="val 0"/>
              </a:avLst>
            </a:prstGeom>
            <a:blipFill dpi="0"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719350" t="-84128" r="-19601" b="-112872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Triangle isocèle 41">
              <a:extLst>
                <a:ext uri="{FF2B5EF4-FFF2-40B4-BE49-F238E27FC236}">
                  <a16:creationId xmlns:a16="http://schemas.microsoft.com/office/drawing/2014/main" id="{2DA63379-C7AE-4758-96D0-8014C1CC2142}"/>
                </a:ext>
              </a:extLst>
            </p:cNvPr>
            <p:cNvSpPr/>
            <p:nvPr/>
          </p:nvSpPr>
          <p:spPr>
            <a:xfrm rot="10800000">
              <a:off x="7136337" y="4173852"/>
              <a:ext cx="380304" cy="345440"/>
            </a:xfrm>
            <a:prstGeom prst="triangle">
              <a:avLst>
                <a:gd name="adj" fmla="val 100000"/>
              </a:avLst>
            </a:prstGeom>
            <a:blipFill dpi="0"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383491" t="-221129" r="-5135" b="-95525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riangle isocèle 42">
              <a:extLst>
                <a:ext uri="{FF2B5EF4-FFF2-40B4-BE49-F238E27FC236}">
                  <a16:creationId xmlns:a16="http://schemas.microsoft.com/office/drawing/2014/main" id="{99E5A783-ECDF-4635-8095-52B5B6F2D4A3}"/>
                </a:ext>
              </a:extLst>
            </p:cNvPr>
            <p:cNvSpPr/>
            <p:nvPr/>
          </p:nvSpPr>
          <p:spPr>
            <a:xfrm rot="10800000">
              <a:off x="7107872" y="4346573"/>
              <a:ext cx="213677" cy="444499"/>
            </a:xfrm>
            <a:prstGeom prst="triangle">
              <a:avLst>
                <a:gd name="adj" fmla="val 100000"/>
              </a:avLst>
            </a:prstGeom>
            <a:blipFill dpi="0"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369410" t="-344674" r="-19216" b="-83171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AFF741C-7D6D-4856-9848-86556830659B}"/>
                </a:ext>
              </a:extLst>
            </p:cNvPr>
            <p:cNvSpPr/>
            <p:nvPr/>
          </p:nvSpPr>
          <p:spPr>
            <a:xfrm rot="1502561">
              <a:off x="7378773" y="3931612"/>
              <a:ext cx="102918" cy="635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Triangle isocèle 44">
              <a:extLst>
                <a:ext uri="{FF2B5EF4-FFF2-40B4-BE49-F238E27FC236}">
                  <a16:creationId xmlns:a16="http://schemas.microsoft.com/office/drawing/2014/main" id="{4DE7568B-F7D2-45C7-A13C-FE75AC34A30E}"/>
                </a:ext>
              </a:extLst>
            </p:cNvPr>
            <p:cNvSpPr/>
            <p:nvPr/>
          </p:nvSpPr>
          <p:spPr>
            <a:xfrm>
              <a:off x="7136336" y="3967214"/>
              <a:ext cx="253913" cy="215157"/>
            </a:xfrm>
            <a:prstGeom prst="triangle">
              <a:avLst>
                <a:gd name="adj" fmla="val 0"/>
              </a:avLst>
            </a:prstGeom>
            <a:blipFill dpi="0"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384103" t="-153275" r="-4523" b="-102310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Triangle isocèle 45">
              <a:extLst>
                <a:ext uri="{FF2B5EF4-FFF2-40B4-BE49-F238E27FC236}">
                  <a16:creationId xmlns:a16="http://schemas.microsoft.com/office/drawing/2014/main" id="{134CC371-EE3D-459E-B99D-B7E0A9E56B07}"/>
                </a:ext>
              </a:extLst>
            </p:cNvPr>
            <p:cNvSpPr/>
            <p:nvPr/>
          </p:nvSpPr>
          <p:spPr>
            <a:xfrm rot="16200000">
              <a:off x="2301073" y="5351895"/>
              <a:ext cx="2066436" cy="944792"/>
            </a:xfrm>
            <a:prstGeom prst="triangle">
              <a:avLst>
                <a:gd name="adj" fmla="val 0"/>
              </a:avLst>
            </a:prstGeom>
            <a:blipFill dpi="0"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24" t="-1288750" r="-1004108" b="-389928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Triangle isocèle 36">
              <a:extLst>
                <a:ext uri="{FF2B5EF4-FFF2-40B4-BE49-F238E27FC236}">
                  <a16:creationId xmlns:a16="http://schemas.microsoft.com/office/drawing/2014/main" id="{1B9F6FD8-8DC5-427E-ADB3-8F8440EF4B67}"/>
                </a:ext>
              </a:extLst>
            </p:cNvPr>
            <p:cNvSpPr/>
            <p:nvPr/>
          </p:nvSpPr>
          <p:spPr>
            <a:xfrm rot="10800000">
              <a:off x="8262451" y="-7871"/>
              <a:ext cx="1045119" cy="2302720"/>
            </a:xfrm>
            <a:prstGeom prst="triangle">
              <a:avLst>
                <a:gd name="adj" fmla="val 100000"/>
              </a:avLst>
            </a:prstGeom>
            <a:solidFill>
              <a:srgbClr val="F9E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Triangle isocèle 47">
              <a:extLst>
                <a:ext uri="{FF2B5EF4-FFF2-40B4-BE49-F238E27FC236}">
                  <a16:creationId xmlns:a16="http://schemas.microsoft.com/office/drawing/2014/main" id="{594CF875-07F8-432C-8C69-6942A38AE7C5}"/>
                </a:ext>
              </a:extLst>
            </p:cNvPr>
            <p:cNvSpPr/>
            <p:nvPr/>
          </p:nvSpPr>
          <p:spPr>
            <a:xfrm>
              <a:off x="4493429" y="944217"/>
              <a:ext cx="1112241" cy="2402487"/>
            </a:xfrm>
            <a:prstGeom prst="triangle">
              <a:avLst>
                <a:gd name="adj" fmla="val 100000"/>
              </a:avLst>
            </a:prstGeom>
            <a:solidFill>
              <a:srgbClr val="F9E0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8" name="Triangle isocèle 37">
              <a:extLst>
                <a:ext uri="{FF2B5EF4-FFF2-40B4-BE49-F238E27FC236}">
                  <a16:creationId xmlns:a16="http://schemas.microsoft.com/office/drawing/2014/main" id="{02C5F106-33CC-4E27-89AD-C0B5C7BAF970}"/>
                </a:ext>
              </a:extLst>
            </p:cNvPr>
            <p:cNvSpPr/>
            <p:nvPr/>
          </p:nvSpPr>
          <p:spPr>
            <a:xfrm>
              <a:off x="7967342" y="1899592"/>
              <a:ext cx="649884" cy="1447113"/>
            </a:xfrm>
            <a:prstGeom prst="triangle">
              <a:avLst>
                <a:gd name="adj" fmla="val 100000"/>
              </a:avLst>
            </a:prstGeom>
            <a:solidFill>
              <a:srgbClr val="210A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6C500E2-A90D-4439-ABDA-EF00B4E8B4AA}"/>
                </a:ext>
              </a:extLst>
            </p:cNvPr>
            <p:cNvSpPr/>
            <p:nvPr/>
          </p:nvSpPr>
          <p:spPr>
            <a:xfrm>
              <a:off x="126999" y="-7870"/>
              <a:ext cx="918656" cy="3354572"/>
            </a:xfrm>
            <a:prstGeom prst="rect">
              <a:avLst/>
            </a:prstGeom>
            <a:blipFill dpi="0"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9484" t="-7487" r="-261271" b="-21998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Triangle isocèle 46">
              <a:extLst>
                <a:ext uri="{FF2B5EF4-FFF2-40B4-BE49-F238E27FC236}">
                  <a16:creationId xmlns:a16="http://schemas.microsoft.com/office/drawing/2014/main" id="{A14EF45B-4594-4F9A-8326-BDFCC721BBB9}"/>
                </a:ext>
              </a:extLst>
            </p:cNvPr>
            <p:cNvSpPr/>
            <p:nvPr/>
          </p:nvSpPr>
          <p:spPr>
            <a:xfrm rot="10800000">
              <a:off x="4265339" y="-16242"/>
              <a:ext cx="1539466" cy="3362452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35729741-BF07-4AD1-90B3-8864946BBA30}"/>
                </a:ext>
              </a:extLst>
            </p:cNvPr>
            <p:cNvSpPr txBox="1"/>
            <p:nvPr/>
          </p:nvSpPr>
          <p:spPr>
            <a:xfrm>
              <a:off x="10686046" y="58993"/>
              <a:ext cx="11090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100" dirty="0">
                  <a:solidFill>
                    <a:schemeClr val="bg1"/>
                  </a:solidFill>
                </a:rPr>
                <a:t>RYAN</a:t>
              </a:r>
              <a:r>
                <a:rPr lang="fr-FR" sz="1100" b="1" dirty="0">
                  <a:solidFill>
                    <a:schemeClr val="bg1"/>
                  </a:solidFill>
                </a:rPr>
                <a:t> GOSLING </a:t>
              </a:r>
            </a:p>
          </p:txBody>
        </p: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8C26F72B-379C-43EE-9A6F-94DD7B73B4EE}"/>
                </a:ext>
              </a:extLst>
            </p:cNvPr>
            <p:cNvSpPr txBox="1"/>
            <p:nvPr/>
          </p:nvSpPr>
          <p:spPr>
            <a:xfrm>
              <a:off x="9547741" y="58993"/>
              <a:ext cx="11090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100" dirty="0">
                  <a:solidFill>
                    <a:schemeClr val="bg1"/>
                  </a:solidFill>
                </a:rPr>
                <a:t>EMMA</a:t>
              </a:r>
              <a:r>
                <a:rPr lang="fr-FR" sz="1100" b="1" dirty="0">
                  <a:solidFill>
                    <a:schemeClr val="bg1"/>
                  </a:solidFill>
                </a:rPr>
                <a:t> STONE </a:t>
              </a:r>
            </a:p>
          </p:txBody>
        </p:sp>
        <p:sp>
          <p:nvSpPr>
            <p:cNvPr id="62" name="ZoneTexte 61">
              <a:extLst>
                <a:ext uri="{FF2B5EF4-FFF2-40B4-BE49-F238E27FC236}">
                  <a16:creationId xmlns:a16="http://schemas.microsoft.com/office/drawing/2014/main" id="{889EB4E8-3255-4FDC-B732-EDB7E69DEA5C}"/>
                </a:ext>
              </a:extLst>
            </p:cNvPr>
            <p:cNvSpPr txBox="1"/>
            <p:nvPr/>
          </p:nvSpPr>
          <p:spPr>
            <a:xfrm>
              <a:off x="9359839" y="384188"/>
              <a:ext cx="2385654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dirty="0">
                  <a:solidFill>
                    <a:schemeClr val="bg1"/>
                  </a:solidFill>
                </a:rPr>
                <a:t>Un film de DAMIEN</a:t>
              </a:r>
              <a:r>
                <a:rPr lang="fr-FR" sz="700" b="1" dirty="0">
                  <a:solidFill>
                    <a:schemeClr val="bg1"/>
                  </a:solidFill>
                </a:rPr>
                <a:t> CHAZELLE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22133693-F9C9-4439-8209-B6D559242CF3}"/>
                </a:ext>
              </a:extLst>
            </p:cNvPr>
            <p:cNvSpPr/>
            <p:nvPr/>
          </p:nvSpPr>
          <p:spPr>
            <a:xfrm>
              <a:off x="3945491" y="-8362"/>
              <a:ext cx="319848" cy="335457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7D073316-DA3A-4BAE-B188-37E343854D1A}"/>
                </a:ext>
              </a:extLst>
            </p:cNvPr>
            <p:cNvSpPr txBox="1"/>
            <p:nvPr/>
          </p:nvSpPr>
          <p:spPr>
            <a:xfrm>
              <a:off x="3930348" y="5486"/>
              <a:ext cx="198881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dirty="0"/>
                <a:t>MATTHEW</a:t>
              </a:r>
              <a:r>
                <a:rPr lang="fr-FR" sz="1100" b="1" dirty="0"/>
                <a:t> </a:t>
              </a:r>
              <a:r>
                <a:rPr lang="fr-FR" sz="1100" b="1" dirty="0" err="1"/>
                <a:t>McCONAUGHEY</a:t>
              </a:r>
              <a:endParaRPr lang="fr-FR" sz="1100" b="1" dirty="0"/>
            </a:p>
          </p:txBody>
        </p:sp>
        <p:sp>
          <p:nvSpPr>
            <p:cNvPr id="66" name="ZoneTexte 65">
              <a:extLst>
                <a:ext uri="{FF2B5EF4-FFF2-40B4-BE49-F238E27FC236}">
                  <a16:creationId xmlns:a16="http://schemas.microsoft.com/office/drawing/2014/main" id="{5113D53C-6DD8-486D-8739-349FBC06C9C3}"/>
                </a:ext>
              </a:extLst>
            </p:cNvPr>
            <p:cNvSpPr txBox="1"/>
            <p:nvPr/>
          </p:nvSpPr>
          <p:spPr>
            <a:xfrm>
              <a:off x="3950665" y="376629"/>
              <a:ext cx="15884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dirty="0"/>
                <a:t>ANNE</a:t>
              </a:r>
              <a:r>
                <a:rPr lang="fr-FR" sz="1100" b="1" dirty="0"/>
                <a:t> HATAWAY</a:t>
              </a:r>
            </a:p>
          </p:txBody>
        </p:sp>
        <p:sp>
          <p:nvSpPr>
            <p:cNvPr id="68" name="ZoneTexte 67">
              <a:extLst>
                <a:ext uri="{FF2B5EF4-FFF2-40B4-BE49-F238E27FC236}">
                  <a16:creationId xmlns:a16="http://schemas.microsoft.com/office/drawing/2014/main" id="{954BC9DF-320F-4053-9768-D8F0020BC567}"/>
                </a:ext>
              </a:extLst>
            </p:cNvPr>
            <p:cNvSpPr txBox="1"/>
            <p:nvPr/>
          </p:nvSpPr>
          <p:spPr>
            <a:xfrm>
              <a:off x="3938889" y="744789"/>
              <a:ext cx="13633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dirty="0"/>
                <a:t>JESSICA</a:t>
              </a:r>
              <a:r>
                <a:rPr lang="fr-FR" sz="1100" b="1" dirty="0"/>
                <a:t> CHASTAIN</a:t>
              </a:r>
            </a:p>
          </p:txBody>
        </p:sp>
        <p:sp>
          <p:nvSpPr>
            <p:cNvPr id="69" name="ZoneTexte 68">
              <a:extLst>
                <a:ext uri="{FF2B5EF4-FFF2-40B4-BE49-F238E27FC236}">
                  <a16:creationId xmlns:a16="http://schemas.microsoft.com/office/drawing/2014/main" id="{407A98F1-5C19-4D3C-BD23-819DDA98F3C9}"/>
                </a:ext>
              </a:extLst>
            </p:cNvPr>
            <p:cNvSpPr txBox="1"/>
            <p:nvPr/>
          </p:nvSpPr>
          <p:spPr>
            <a:xfrm>
              <a:off x="3945491" y="1118115"/>
              <a:ext cx="123046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dirty="0"/>
                <a:t>MICHEAL</a:t>
              </a:r>
              <a:r>
                <a:rPr lang="fr-FR" sz="1100" b="1" dirty="0"/>
                <a:t> CAINE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DC37A1CF-F69D-4BD1-9A50-32EE791DA646}"/>
                </a:ext>
              </a:extLst>
            </p:cNvPr>
            <p:cNvSpPr txBox="1"/>
            <p:nvPr/>
          </p:nvSpPr>
          <p:spPr>
            <a:xfrm>
              <a:off x="3937309" y="1579153"/>
              <a:ext cx="10220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dirty="0"/>
                <a:t>Un film de CHRISTOPHER</a:t>
              </a:r>
              <a:r>
                <a:rPr lang="fr-FR" sz="700" b="1" dirty="0"/>
                <a:t> NOLAN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3C21FD24-C0A8-4DF8-A6F6-86C3D8AD2B90}"/>
                </a:ext>
              </a:extLst>
            </p:cNvPr>
            <p:cNvSpPr/>
            <p:nvPr/>
          </p:nvSpPr>
          <p:spPr>
            <a:xfrm>
              <a:off x="8121280" y="3524121"/>
              <a:ext cx="285987" cy="3333388"/>
            </a:xfrm>
            <a:prstGeom prst="rect">
              <a:avLst/>
            </a:prstGeom>
            <a:solidFill>
              <a:srgbClr val="E3CE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2" name="ZoneTexte 71">
              <a:extLst>
                <a:ext uri="{FF2B5EF4-FFF2-40B4-BE49-F238E27FC236}">
                  <a16:creationId xmlns:a16="http://schemas.microsoft.com/office/drawing/2014/main" id="{36FFF580-D45F-4D0B-A88B-F556E59ED907}"/>
                </a:ext>
              </a:extLst>
            </p:cNvPr>
            <p:cNvSpPr txBox="1"/>
            <p:nvPr/>
          </p:nvSpPr>
          <p:spPr>
            <a:xfrm>
              <a:off x="6303605" y="5040730"/>
              <a:ext cx="198881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100" dirty="0"/>
                <a:t>HARVEY</a:t>
              </a:r>
              <a:r>
                <a:rPr lang="fr-FR" sz="1100" b="1" dirty="0"/>
                <a:t> KEITTEL</a:t>
              </a:r>
            </a:p>
          </p:txBody>
        </p:sp>
        <p:sp>
          <p:nvSpPr>
            <p:cNvPr id="74" name="ZoneTexte 73">
              <a:extLst>
                <a:ext uri="{FF2B5EF4-FFF2-40B4-BE49-F238E27FC236}">
                  <a16:creationId xmlns:a16="http://schemas.microsoft.com/office/drawing/2014/main" id="{BD05F9B0-D421-4552-B6AE-DD96181510FB}"/>
                </a:ext>
              </a:extLst>
            </p:cNvPr>
            <p:cNvSpPr txBox="1"/>
            <p:nvPr/>
          </p:nvSpPr>
          <p:spPr>
            <a:xfrm>
              <a:off x="6703880" y="4295809"/>
              <a:ext cx="15884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100" dirty="0"/>
                <a:t>TIM</a:t>
              </a:r>
              <a:r>
                <a:rPr lang="fr-FR" sz="1100" b="1" dirty="0"/>
                <a:t> ROTH</a:t>
              </a:r>
            </a:p>
          </p:txBody>
        </p:sp>
        <p:sp>
          <p:nvSpPr>
            <p:cNvPr id="76" name="ZoneTexte 75">
              <a:extLst>
                <a:ext uri="{FF2B5EF4-FFF2-40B4-BE49-F238E27FC236}">
                  <a16:creationId xmlns:a16="http://schemas.microsoft.com/office/drawing/2014/main" id="{CFBE674F-910E-4FB8-8B48-75E38A7CB9D6}"/>
                </a:ext>
              </a:extLst>
            </p:cNvPr>
            <p:cNvSpPr txBox="1"/>
            <p:nvPr/>
          </p:nvSpPr>
          <p:spPr>
            <a:xfrm>
              <a:off x="6916879" y="4666453"/>
              <a:ext cx="13633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100" dirty="0"/>
                <a:t>CHRIS</a:t>
              </a:r>
              <a:r>
                <a:rPr lang="fr-FR" sz="1100" b="1" dirty="0"/>
                <a:t> PENN</a:t>
              </a:r>
            </a:p>
          </p:txBody>
        </p:sp>
        <p:sp>
          <p:nvSpPr>
            <p:cNvPr id="78" name="ZoneTexte 77">
              <a:extLst>
                <a:ext uri="{FF2B5EF4-FFF2-40B4-BE49-F238E27FC236}">
                  <a16:creationId xmlns:a16="http://schemas.microsoft.com/office/drawing/2014/main" id="{D5D511CA-352E-4A3E-807A-861FFE0E126F}"/>
                </a:ext>
              </a:extLst>
            </p:cNvPr>
            <p:cNvSpPr txBox="1"/>
            <p:nvPr/>
          </p:nvSpPr>
          <p:spPr>
            <a:xfrm>
              <a:off x="7039519" y="6182312"/>
              <a:ext cx="123046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100" dirty="0"/>
                <a:t>STEVE</a:t>
              </a:r>
              <a:r>
                <a:rPr lang="fr-FR" sz="1100" b="1" dirty="0"/>
                <a:t> BUSCENNI</a:t>
              </a:r>
            </a:p>
          </p:txBody>
        </p:sp>
        <p:sp>
          <p:nvSpPr>
            <p:cNvPr id="79" name="ZoneTexte 78">
              <a:extLst>
                <a:ext uri="{FF2B5EF4-FFF2-40B4-BE49-F238E27FC236}">
                  <a16:creationId xmlns:a16="http://schemas.microsoft.com/office/drawing/2014/main" id="{F12A174F-62FA-4116-8B87-2F6278D03AC6}"/>
                </a:ext>
              </a:extLst>
            </p:cNvPr>
            <p:cNvSpPr txBox="1"/>
            <p:nvPr/>
          </p:nvSpPr>
          <p:spPr>
            <a:xfrm>
              <a:off x="6623475" y="6558574"/>
              <a:ext cx="146183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700" dirty="0"/>
                <a:t>UN FILM DE QUENTIN</a:t>
              </a:r>
              <a:r>
                <a:rPr lang="fr-FR" sz="700" b="1" dirty="0"/>
                <a:t> TARANTINO</a:t>
              </a:r>
            </a:p>
          </p:txBody>
        </p:sp>
        <p:sp>
          <p:nvSpPr>
            <p:cNvPr id="80" name="ZoneTexte 79">
              <a:extLst>
                <a:ext uri="{FF2B5EF4-FFF2-40B4-BE49-F238E27FC236}">
                  <a16:creationId xmlns:a16="http://schemas.microsoft.com/office/drawing/2014/main" id="{2E90742B-747C-4D1C-82CD-9C9679FD0240}"/>
                </a:ext>
              </a:extLst>
            </p:cNvPr>
            <p:cNvSpPr txBox="1"/>
            <p:nvPr/>
          </p:nvSpPr>
          <p:spPr>
            <a:xfrm>
              <a:off x="6916878" y="5421199"/>
              <a:ext cx="13633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100" dirty="0"/>
                <a:t>MICHAEL</a:t>
              </a:r>
              <a:r>
                <a:rPr lang="fr-FR" sz="1100" b="1" dirty="0"/>
                <a:t> MADSON</a:t>
              </a:r>
            </a:p>
          </p:txBody>
        </p: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DCD23B53-1DEC-4DC2-92EC-09728C894BC2}"/>
                </a:ext>
              </a:extLst>
            </p:cNvPr>
            <p:cNvSpPr txBox="1"/>
            <p:nvPr/>
          </p:nvSpPr>
          <p:spPr>
            <a:xfrm>
              <a:off x="6885584" y="5806050"/>
              <a:ext cx="136331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100" dirty="0"/>
                <a:t>LAURENCE</a:t>
              </a:r>
              <a:r>
                <a:rPr lang="fr-FR" sz="1100" b="1" dirty="0"/>
                <a:t> TIERNEY</a:t>
              </a:r>
            </a:p>
          </p:txBody>
        </p:sp>
        <p:sp>
          <p:nvSpPr>
            <p:cNvPr id="83" name="ZoneTexte 82">
              <a:extLst>
                <a:ext uri="{FF2B5EF4-FFF2-40B4-BE49-F238E27FC236}">
                  <a16:creationId xmlns:a16="http://schemas.microsoft.com/office/drawing/2014/main" id="{23898D06-EA39-44F1-9AA3-D3794B1ABB64}"/>
                </a:ext>
              </a:extLst>
            </p:cNvPr>
            <p:cNvSpPr txBox="1"/>
            <p:nvPr/>
          </p:nvSpPr>
          <p:spPr>
            <a:xfrm>
              <a:off x="8269987" y="56732"/>
              <a:ext cx="11090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dirty="0"/>
                <a:t>LEE J. </a:t>
              </a:r>
              <a:r>
                <a:rPr lang="fr-FR" sz="1100" b="1" dirty="0"/>
                <a:t>COBB</a:t>
              </a:r>
            </a:p>
          </p:txBody>
        </p:sp>
        <p:sp>
          <p:nvSpPr>
            <p:cNvPr id="84" name="ZoneTexte 83">
              <a:extLst>
                <a:ext uri="{FF2B5EF4-FFF2-40B4-BE49-F238E27FC236}">
                  <a16:creationId xmlns:a16="http://schemas.microsoft.com/office/drawing/2014/main" id="{7EA160F6-A27D-44A2-82EA-9FEE46655A8A}"/>
                </a:ext>
              </a:extLst>
            </p:cNvPr>
            <p:cNvSpPr txBox="1"/>
            <p:nvPr/>
          </p:nvSpPr>
          <p:spPr>
            <a:xfrm>
              <a:off x="4908826" y="2371117"/>
              <a:ext cx="122106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100" dirty="0"/>
                <a:t>E. G. </a:t>
              </a:r>
              <a:r>
                <a:rPr lang="fr-FR" sz="1100" b="1" dirty="0"/>
                <a:t>MARSHALL</a:t>
              </a:r>
            </a:p>
          </p:txBody>
        </p:sp>
        <p:sp>
          <p:nvSpPr>
            <p:cNvPr id="85" name="ZoneTexte 84">
              <a:extLst>
                <a:ext uri="{FF2B5EF4-FFF2-40B4-BE49-F238E27FC236}">
                  <a16:creationId xmlns:a16="http://schemas.microsoft.com/office/drawing/2014/main" id="{27FC58AC-B047-440D-9490-C5EBF634EEE5}"/>
                </a:ext>
              </a:extLst>
            </p:cNvPr>
            <p:cNvSpPr txBox="1"/>
            <p:nvPr/>
          </p:nvSpPr>
          <p:spPr>
            <a:xfrm>
              <a:off x="5019908" y="1931298"/>
              <a:ext cx="11090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FR" sz="1100" dirty="0"/>
                <a:t>JACK</a:t>
              </a:r>
              <a:r>
                <a:rPr lang="fr-FR" sz="1100" b="1" dirty="0"/>
                <a:t> WARDEN</a:t>
              </a:r>
            </a:p>
          </p:txBody>
        </p:sp>
        <p:sp>
          <p:nvSpPr>
            <p:cNvPr id="86" name="ZoneTexte 85">
              <a:extLst>
                <a:ext uri="{FF2B5EF4-FFF2-40B4-BE49-F238E27FC236}">
                  <a16:creationId xmlns:a16="http://schemas.microsoft.com/office/drawing/2014/main" id="{371E810B-6CA1-476B-BD1B-81389A2BA799}"/>
                </a:ext>
              </a:extLst>
            </p:cNvPr>
            <p:cNvSpPr txBox="1"/>
            <p:nvPr/>
          </p:nvSpPr>
          <p:spPr>
            <a:xfrm>
              <a:off x="8269077" y="386218"/>
              <a:ext cx="11090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dirty="0"/>
                <a:t>ED</a:t>
              </a:r>
              <a:r>
                <a:rPr lang="fr-FR" sz="1100" b="1" dirty="0"/>
                <a:t> BEGLEY</a:t>
              </a:r>
            </a:p>
          </p:txBody>
        </p:sp>
        <p:sp>
          <p:nvSpPr>
            <p:cNvPr id="88" name="ZoneTexte 87">
              <a:extLst>
                <a:ext uri="{FF2B5EF4-FFF2-40B4-BE49-F238E27FC236}">
                  <a16:creationId xmlns:a16="http://schemas.microsoft.com/office/drawing/2014/main" id="{E038CDDD-B754-4A44-B4A0-921E7447D159}"/>
                </a:ext>
              </a:extLst>
            </p:cNvPr>
            <p:cNvSpPr txBox="1"/>
            <p:nvPr/>
          </p:nvSpPr>
          <p:spPr>
            <a:xfrm>
              <a:off x="4243876" y="2899577"/>
              <a:ext cx="2385654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dirty="0"/>
                <a:t>Un film de HENRY</a:t>
              </a:r>
              <a:r>
                <a:rPr lang="fr-FR" sz="700" b="1" dirty="0"/>
                <a:t> FONDA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7E25559-F89D-4C4C-B7C6-91AB9ECEAEE3}"/>
                </a:ext>
              </a:extLst>
            </p:cNvPr>
            <p:cNvSpPr/>
            <p:nvPr/>
          </p:nvSpPr>
          <p:spPr>
            <a:xfrm>
              <a:off x="6019800" y="4557419"/>
              <a:ext cx="511001" cy="233653"/>
            </a:xfrm>
            <a:prstGeom prst="rect">
              <a:avLst/>
            </a:prstGeom>
            <a:solidFill>
              <a:srgbClr val="E422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F51F6C1D-9CAC-466A-B79B-CD2D2163B268}"/>
                </a:ext>
              </a:extLst>
            </p:cNvPr>
            <p:cNvSpPr txBox="1"/>
            <p:nvPr/>
          </p:nvSpPr>
          <p:spPr>
            <a:xfrm>
              <a:off x="5680529" y="4578818"/>
              <a:ext cx="9664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700" dirty="0">
                  <a:solidFill>
                    <a:schemeClr val="bg1"/>
                  </a:solidFill>
                </a:rPr>
                <a:t>Un film de</a:t>
              </a:r>
            </a:p>
            <a:p>
              <a:pPr algn="ctr"/>
              <a:r>
                <a:rPr lang="fr-FR" sz="700" dirty="0">
                  <a:solidFill>
                    <a:schemeClr val="bg1"/>
                  </a:solidFill>
                </a:rPr>
                <a:t> JOHN LEE </a:t>
              </a:r>
              <a:r>
                <a:rPr lang="fr-FR" sz="700" b="1" dirty="0">
                  <a:solidFill>
                    <a:schemeClr val="bg1"/>
                  </a:solidFill>
                </a:rPr>
                <a:t>HANCOCK</a:t>
              </a:r>
              <a:endParaRPr lang="en-GB" sz="7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50453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64</Words>
  <Application>Microsoft Office PowerPoint</Application>
  <PresentationFormat>Grand écran</PresentationFormat>
  <Paragraphs>22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jessy lemoine</dc:creator>
  <cp:lastModifiedBy>jessy lemoine</cp:lastModifiedBy>
  <cp:revision>14</cp:revision>
  <dcterms:created xsi:type="dcterms:W3CDTF">2021-01-13T10:58:57Z</dcterms:created>
  <dcterms:modified xsi:type="dcterms:W3CDTF">2021-01-13T13:16:52Z</dcterms:modified>
</cp:coreProperties>
</file>